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EF023-7B96-4B06-BF20-2FAA6B9BDA3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2E0C1-78A1-48A1-A790-9315201A8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4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E0C1-78A1-48A1-A790-9315201A8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05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29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83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5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8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80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97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6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0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0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5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0CA7B4-34BB-4F1A-BEBD-A2FBA70DF64D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782265-B001-4C70-BFF2-6FBE98274FE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78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554" y="311260"/>
            <a:ext cx="84093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00" b="1" i="1" dirty="0" smtClean="0"/>
              <a:t>ДЕТИ ВЕРЯТ В ЧУДЕСА</a:t>
            </a:r>
          </a:p>
          <a:p>
            <a:pPr algn="ctr"/>
            <a:endParaRPr lang="ru-RU" sz="37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17583" y="907796"/>
            <a:ext cx="118655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Мероприятия, проводимые на территории города Алексеевка и  направленного на содействие активному включению добровольческого ресурса в поддержку детей и семей с детьми, находящихся в трудной жизненной ситуации: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Организация летнего отдыха </a:t>
            </a:r>
            <a:r>
              <a:rPr lang="ru-RU" dirty="0" smtClean="0"/>
              <a:t>детей</a:t>
            </a:r>
            <a:r>
              <a:rPr lang="ru-RU" dirty="0" smtClean="0"/>
              <a:t>, находящихся в трудной жизненной ситуации. </a:t>
            </a:r>
            <a:endParaRPr lang="ru-RU" dirty="0"/>
          </a:p>
          <a:p>
            <a:r>
              <a:rPr lang="ru-RU" dirty="0" smtClean="0"/>
              <a:t>- 691 ребёнок из социально незащищённых семей на летних каникулах отдохнули в пришкольных лагерях, где для детей работали кабинеты информатики, спортивные секции и кружки по интересам;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170 детей, попавших в трудную жизненную ситуацию и 34 несовершеннолетних, состоящих на всех видах учета на летних каникулах отдохнули в МАУ ДОЛ «Солнышко». С 18 июля по 7 августа на базе лагеря «Солнышко» работала профильная смена, в которой отдохнули 20 подростков, находящихся в трудной жизненной ситуации.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Летний отдых детей, находящихся в трудной жизненной ситуации был организован также в летнем лагере г. Котлостроитель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339" y="4243543"/>
            <a:ext cx="3638043" cy="24241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8" y="4243543"/>
            <a:ext cx="3262778" cy="24470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85" y="4230828"/>
            <a:ext cx="3249182" cy="24368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5059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655" y="290946"/>
            <a:ext cx="116655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Проведение спортивной игры Зарница среди призывников с включением в команды детей, имеющих проблемы с законом и состоящие на учете.</a:t>
            </a:r>
          </a:p>
          <a:p>
            <a:r>
              <a:rPr lang="ru-RU" dirty="0"/>
              <a:t>16 мая в Парке культуры и отдыха города Алексеевка проведена районная военно-спортивная игра "Зарница".</a:t>
            </a:r>
            <a:br>
              <a:rPr lang="ru-RU" dirty="0"/>
            </a:br>
            <a:r>
              <a:rPr lang="ru-RU" dirty="0"/>
              <a:t>В военно- спортивных состязаниях приняло участие 9 </a:t>
            </a:r>
            <a:r>
              <a:rPr lang="ru-RU" dirty="0" smtClean="0"/>
              <a:t>команд (более 30 детей).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Команды состязались на следующих этапах:</a:t>
            </a:r>
            <a:br>
              <a:rPr lang="ru-RU" dirty="0"/>
            </a:br>
            <a:r>
              <a:rPr lang="ru-RU" dirty="0"/>
              <a:t>- конкурс "Отчизны верные сыны" - "Статен в строю, силен в бою";</a:t>
            </a:r>
            <a:br>
              <a:rPr lang="ru-RU" dirty="0"/>
            </a:br>
            <a:r>
              <a:rPr lang="ru-RU" dirty="0"/>
              <a:t>- "Страницы истории Отечества";</a:t>
            </a:r>
            <a:br>
              <a:rPr lang="ru-RU" dirty="0"/>
            </a:br>
            <a:r>
              <a:rPr lang="ru-RU" dirty="0"/>
              <a:t>- "Санитарный пост";</a:t>
            </a:r>
            <a:br>
              <a:rPr lang="ru-RU" dirty="0"/>
            </a:br>
            <a:r>
              <a:rPr lang="ru-RU" dirty="0"/>
              <a:t>- "Школа выживания";</a:t>
            </a:r>
            <a:br>
              <a:rPr lang="ru-RU" dirty="0"/>
            </a:br>
            <a:r>
              <a:rPr lang="ru-RU" dirty="0"/>
              <a:t>- "Меткий стрелок";</a:t>
            </a:r>
            <a:br>
              <a:rPr lang="ru-RU" dirty="0"/>
            </a:br>
            <a:r>
              <a:rPr lang="ru-RU" dirty="0"/>
              <a:t>- "Разбитие бивуака";</a:t>
            </a:r>
            <a:br>
              <a:rPr lang="ru-RU" dirty="0"/>
            </a:br>
            <a:r>
              <a:rPr lang="ru-RU" dirty="0"/>
              <a:t>- "Гиревой спорт";</a:t>
            </a:r>
            <a:br>
              <a:rPr lang="ru-RU" dirty="0"/>
            </a:br>
            <a:r>
              <a:rPr lang="ru-RU" dirty="0"/>
              <a:t>- "Бег на 60 и 100 метров";</a:t>
            </a:r>
            <a:br>
              <a:rPr lang="ru-RU" dirty="0"/>
            </a:br>
            <a:r>
              <a:rPr lang="ru-RU" dirty="0"/>
              <a:t>- "Отжимание";</a:t>
            </a:r>
            <a:br>
              <a:rPr lang="ru-RU" dirty="0"/>
            </a:br>
            <a:r>
              <a:rPr lang="ru-RU" dirty="0"/>
              <a:t>- "Метание мяча и гранаты";</a:t>
            </a:r>
            <a:br>
              <a:rPr lang="ru-RU" dirty="0"/>
            </a:br>
            <a:r>
              <a:rPr lang="ru-RU" dirty="0"/>
              <a:t>- "Перетягивание каната";</a:t>
            </a:r>
            <a:br>
              <a:rPr lang="ru-RU" dirty="0"/>
            </a:br>
            <a:r>
              <a:rPr lang="ru-RU" dirty="0"/>
              <a:t>- Конкурс "Наглядная агитация";</a:t>
            </a:r>
            <a:br>
              <a:rPr lang="ru-RU" dirty="0"/>
            </a:br>
            <a:r>
              <a:rPr lang="ru-RU" dirty="0"/>
              <a:t>- Конкурс "Костер дружбы".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77" y="1464997"/>
            <a:ext cx="4280605" cy="2854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26" y="3309097"/>
            <a:ext cx="4078512" cy="3046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9494"/>
          <a:stretch/>
        </p:blipFill>
        <p:spPr>
          <a:xfrm>
            <a:off x="3683079" y="2019976"/>
            <a:ext cx="3047734" cy="38266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5184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181" y="595744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3. 27.06.2018 </a:t>
            </a:r>
            <a:r>
              <a:rPr lang="ru-RU" dirty="0" smtClean="0"/>
              <a:t>года была организована </a:t>
            </a:r>
            <a:r>
              <a:rPr lang="ru-RU" dirty="0"/>
              <a:t>поездка в мужской монастырь поселка Холки для детей-сироти детей, оставшихся без попечения родителей, выпускников, находящихся на </a:t>
            </a:r>
            <a:r>
              <a:rPr lang="ru-RU" dirty="0" err="1"/>
              <a:t>постинтернатном</a:t>
            </a:r>
            <a:r>
              <a:rPr lang="ru-RU" dirty="0"/>
              <a:t> сопровождении. </a:t>
            </a:r>
            <a:r>
              <a:rPr lang="ru-RU" dirty="0" smtClean="0"/>
              <a:t>Дети посетили подземный </a:t>
            </a:r>
            <a:r>
              <a:rPr lang="ru-RU" dirty="0" err="1"/>
              <a:t>Холков</a:t>
            </a:r>
            <a:r>
              <a:rPr lang="ru-RU" dirty="0"/>
              <a:t>-Царев-Николаевский монастырь с его таинственными пещерами, которые напоминают знаменитые пещеры Киево-Печерской лавры. Экскурсовод познакомил ребят с историей монастыря. Это единственный в Белгородском крае, уникальный по архитектуре и планировке пещерный монастырь. Проходя по узким коридорам храма дети видели кельи, вырубленные затворы, вырезанные по мелу красивейшие иконы Рождества Христова, Божией Матери, </a:t>
            </a:r>
            <a:r>
              <a:rPr lang="ru-RU" dirty="0" smtClean="0"/>
              <a:t>Спасителя.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4. В </a:t>
            </a:r>
            <a:r>
              <a:rPr lang="ru-RU" dirty="0"/>
              <a:t>период с 13 августа по 28 августа 2018 года </a:t>
            </a:r>
            <a:r>
              <a:rPr lang="ru-RU" dirty="0" smtClean="0"/>
              <a:t>организована </a:t>
            </a:r>
            <a:r>
              <a:rPr lang="ru-RU" dirty="0"/>
              <a:t>поездка в Белгородский Зоопарк для </a:t>
            </a:r>
            <a:r>
              <a:rPr lang="ru-RU" dirty="0" smtClean="0"/>
              <a:t>детей-инвалидов</a:t>
            </a:r>
            <a:r>
              <a:rPr lang="ru-RU" dirty="0"/>
              <a:t>, постоянно зарегистрированных на территории Алексеевского района. В данном мероприятии приняли участие 15 </a:t>
            </a:r>
            <a:r>
              <a:rPr lang="ru-RU" dirty="0" smtClean="0"/>
              <a:t>детей-инвалидов, которые получили массу положительных эмоций от общения с животными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81" y="3424424"/>
            <a:ext cx="2999510" cy="22496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81" y="595744"/>
            <a:ext cx="2992582" cy="22444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9115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812" y="570379"/>
            <a:ext cx="73957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ru-RU" dirty="0" smtClean="0"/>
              <a:t>1августа </a:t>
            </a:r>
            <a:r>
              <a:rPr lang="ru-RU" dirty="0"/>
              <a:t>2018 года </a:t>
            </a:r>
            <a:r>
              <a:rPr lang="ru-RU" dirty="0" smtClean="0"/>
              <a:t>была проведена экскурсия </a:t>
            </a:r>
            <a:r>
              <a:rPr lang="ru-RU" dirty="0"/>
              <a:t>по зданию пожарной спасательной части № 16 для детей из многодетных семей. Задачей экскурсии было познакомить детей с профессией пожарного, способствовать развитию понимания того, что соблюдение правил пожарной безопасности обязательно всегда и везде. 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А также в августе месяце 2018 была организована экскурсия для детей, оказавшихся в трудной жизненной ситуации на «Завод котельного оборудования» с целью оказания помощи подросткам в выборе будущей профессии.  Дети </a:t>
            </a:r>
          </a:p>
          <a:p>
            <a:r>
              <a:rPr lang="ru-RU" dirty="0" smtClean="0"/>
              <a:t>приобрели знания и представление о </a:t>
            </a:r>
          </a:p>
          <a:p>
            <a:r>
              <a:rPr lang="ru-RU" dirty="0" smtClean="0"/>
              <a:t>Профессиях, связанных с металлом.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83" y="570379"/>
            <a:ext cx="3095478" cy="23216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83" y="3523515"/>
            <a:ext cx="3095478" cy="23216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11" y="3516921"/>
            <a:ext cx="3104271" cy="23282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8869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691" y="296274"/>
            <a:ext cx="11066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6. </a:t>
            </a:r>
            <a:r>
              <a:rPr lang="ru-RU" dirty="0" smtClean="0"/>
              <a:t>В августе-сентябре была проведена акция «Вместе в школу детей соберем». </a:t>
            </a:r>
          </a:p>
          <a:p>
            <a:r>
              <a:rPr lang="ru-RU" dirty="0" smtClean="0"/>
              <a:t>За </a:t>
            </a:r>
            <a:r>
              <a:rPr lang="ru-RU" dirty="0"/>
              <a:t>время проведения акции в 2018 году специалистами управления социальной защиты населения администрации Алексеевского района было собрано более 3100 единиц канцелярских товаров, рюкзаков, одежды, обуви и других школьных принадлежностей.  </a:t>
            </a:r>
          </a:p>
          <a:p>
            <a:r>
              <a:rPr lang="ru-RU" dirty="0"/>
              <a:t>Вся собранная благотворительная помощь была передана семьям с детьми, находящимся в трудной жизненной ситуации. В общей сложности в рамках данной акции в 2018 году помощь оказана 200 детям из 54 семей в виде наборов школьных принадлежностей. Было выдано 214 предметов одежды, 30 пар обуви и 10 школьных рюкзаков.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3006968"/>
            <a:ext cx="3427828" cy="25708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003" y="3006968"/>
            <a:ext cx="3455962" cy="25919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58" y="3049170"/>
            <a:ext cx="3399692" cy="2549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7152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151" y="337624"/>
            <a:ext cx="10610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7. </a:t>
            </a:r>
            <a:r>
              <a:rPr lang="ru-RU" dirty="0" smtClean="0"/>
              <a:t>В честь Дня России </a:t>
            </a:r>
            <a:r>
              <a:rPr lang="ru-RU" dirty="0"/>
              <a:t>8 июня </a:t>
            </a:r>
            <a:r>
              <a:rPr lang="ru-RU" dirty="0" smtClean="0"/>
              <a:t>2018 г. был организован  </a:t>
            </a:r>
            <a:r>
              <a:rPr lang="ru-RU" dirty="0"/>
              <a:t>мастер-класс студии декоративно-прикладного творчества «Золотой лоскуток</a:t>
            </a:r>
            <a:r>
              <a:rPr lang="ru-RU" dirty="0" smtClean="0"/>
              <a:t>» для детей, находящихся в трудной жизненной ситуации.</a:t>
            </a:r>
          </a:p>
          <a:p>
            <a:r>
              <a:rPr lang="ru-RU" dirty="0"/>
              <a:t>- 10 сентября проводилась районная акция  «Я помню, я горжусь</a:t>
            </a:r>
            <a:r>
              <a:rPr lang="ru-RU" dirty="0" smtClean="0"/>
              <a:t>!». В </a:t>
            </a:r>
            <a:r>
              <a:rPr lang="ru-RU" dirty="0"/>
              <a:t>этот день </a:t>
            </a:r>
            <a:r>
              <a:rPr lang="ru-RU" dirty="0" smtClean="0"/>
              <a:t>дети узнали, </a:t>
            </a:r>
            <a:r>
              <a:rPr lang="ru-RU" dirty="0"/>
              <a:t>как можно сделать георгиевскую </a:t>
            </a:r>
            <a:r>
              <a:rPr lang="ru-RU" dirty="0" smtClean="0"/>
              <a:t>ленту. Ученики </a:t>
            </a:r>
            <a:r>
              <a:rPr lang="ru-RU" dirty="0"/>
              <a:t>получили задание подготовить небольшой материал на тему «Я помню, я горжусь</a:t>
            </a:r>
            <a:r>
              <a:rPr lang="ru-RU" dirty="0" smtClean="0"/>
              <a:t>!» с целью сохранения памяти о годах ВОВ.</a:t>
            </a:r>
          </a:p>
          <a:p>
            <a:r>
              <a:rPr lang="ru-RU" dirty="0"/>
              <a:t>- 20 сентября в студии «Золотой лоскуток», которой руководит Александра Сонина прошел мастер-класс по </a:t>
            </a:r>
            <a:r>
              <a:rPr lang="ru-RU" dirty="0" err="1" smtClean="0"/>
              <a:t>квиллингу</a:t>
            </a:r>
            <a:r>
              <a:rPr lang="ru-RU" dirty="0" smtClean="0"/>
              <a:t>, где дети </a:t>
            </a:r>
            <a:r>
              <a:rPr lang="ru-RU" dirty="0"/>
              <a:t>научились мастерить красивые ажурные цветочные композиции из полосок </a:t>
            </a:r>
            <a:r>
              <a:rPr lang="ru-RU" dirty="0" smtClean="0"/>
              <a:t>бумаги;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2954216"/>
            <a:ext cx="3522459" cy="2104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41" y="3742006"/>
            <a:ext cx="3121152" cy="2081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01" y="4329367"/>
            <a:ext cx="3147321" cy="20993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7497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6949" y="296013"/>
            <a:ext cx="72026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8. В ходе проекта была организована фотосессия «Майские денёчки» и проведена познавательная программа по правилам дорожного движения «Желтый, красный и зелёный» для семей воспитывающих детей – инвалидов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9. С целью улучшения жилищно-бытовых условий детей из сложных семей был организован конкурс для семей, находящихся в трудной жизненной ситуации. Победители были награждены ценными призами, а всем детям были розданы </a:t>
            </a:r>
            <a:r>
              <a:rPr lang="ru-RU" dirty="0" err="1" smtClean="0"/>
              <a:t>безлимитные</a:t>
            </a:r>
            <a:r>
              <a:rPr lang="ru-RU" dirty="0" smtClean="0"/>
              <a:t> билеты на 1 день посещения Парка культуры и отдыха.</a:t>
            </a:r>
          </a:p>
          <a:p>
            <a:endParaRPr lang="ru-RU" dirty="0"/>
          </a:p>
          <a:p>
            <a:r>
              <a:rPr lang="ru-RU" dirty="0" smtClean="0"/>
              <a:t>10.  С целью занятости детей в каникулярное время, в том числе и детей, находящихся в трудной жизненной ситуации, в период с 01.05.2018 по 01.10.2018 г. по выходным проводились игровые программы с детьми в Парке культуры и отдыха,  а также на дворовых территориях многоквартирных домов.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59" y="198001"/>
            <a:ext cx="2909668" cy="2182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47" y="1936062"/>
            <a:ext cx="2867465" cy="2150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182" y="4002451"/>
            <a:ext cx="3126545" cy="23449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422" y="4820328"/>
            <a:ext cx="3497479" cy="1967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8298167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225</TotalTime>
  <Words>701</Words>
  <Application>Microsoft Office PowerPoint</Application>
  <PresentationFormat>Широкоэкранный</PresentationFormat>
  <Paragraphs>29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Заместитель главы</dc:creator>
  <cp:lastModifiedBy>Заместитель главы</cp:lastModifiedBy>
  <cp:revision>28</cp:revision>
  <dcterms:created xsi:type="dcterms:W3CDTF">2018-10-12T13:46:48Z</dcterms:created>
  <dcterms:modified xsi:type="dcterms:W3CDTF">2018-10-14T19:46:41Z</dcterms:modified>
</cp:coreProperties>
</file>